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4" r:id="rId2"/>
    <p:sldId id="278" r:id="rId3"/>
    <p:sldId id="279" r:id="rId4"/>
    <p:sldId id="280" r:id="rId5"/>
    <p:sldId id="281" r:id="rId6"/>
    <p:sldId id="28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7BF"/>
    <a:srgbClr val="0E6794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23.10.2019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4710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2604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8655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325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4048" y="1124744"/>
            <a:ext cx="3456384" cy="50405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6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43</a:t>
            </a: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3356992"/>
            <a:ext cx="7848872" cy="23762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200" i="1" dirty="0" err="1" smtClean="0">
                <a:latin typeface="Georgia" panose="02040502050405020303" pitchFamily="18" charset="0"/>
              </a:rPr>
              <a:t>Віднайдення</a:t>
            </a:r>
            <a:r>
              <a:rPr lang="ru-RU" sz="5200" i="1" dirty="0" smtClean="0">
                <a:latin typeface="Georgia" panose="02040502050405020303" pitchFamily="18" charset="0"/>
              </a:rPr>
              <a:t> </a:t>
            </a:r>
            <a:r>
              <a:rPr lang="ru-RU" sz="5200" i="1" dirty="0" err="1" smtClean="0">
                <a:latin typeface="Georgia" panose="02040502050405020303" pitchFamily="18" charset="0"/>
              </a:rPr>
              <a:t>радості</a:t>
            </a:r>
            <a:r>
              <a:rPr lang="ru-RU" sz="5200" i="1" dirty="0" smtClean="0">
                <a:latin typeface="Georgia" panose="02040502050405020303" pitchFamily="18" charset="0"/>
              </a:rPr>
              <a:t> та </a:t>
            </a:r>
            <a:r>
              <a:rPr lang="ru-RU" sz="5200" i="1" dirty="0" err="1" smtClean="0">
                <a:latin typeface="Georgia" panose="02040502050405020303" pitchFamily="18" charset="0"/>
              </a:rPr>
              <a:t>вдоволення</a:t>
            </a:r>
            <a:r>
              <a:rPr lang="ru-RU" sz="5200" i="1" dirty="0" smtClean="0">
                <a:latin typeface="Georgia" panose="02040502050405020303" pitchFamily="18" charset="0"/>
              </a:rPr>
              <a:t> у </a:t>
            </a:r>
            <a:r>
              <a:rPr lang="ru-RU" sz="5200" i="1" dirty="0" err="1" smtClean="0">
                <a:latin typeface="Georgia" panose="02040502050405020303" pitchFamily="18" charset="0"/>
              </a:rPr>
              <a:t>Бозі</a:t>
            </a:r>
            <a:endParaRPr lang="ru-RU" sz="52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32048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Розсуди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мене,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Боже, й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справуйся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за справу мою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із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людьми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небогобійними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визволь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мене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ЧОЛОВІКА обмани та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кривди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43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3924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Бож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Бог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моєї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твердині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чого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ж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покинув </a:t>
            </a: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мене?</a:t>
            </a:r>
            <a:b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Чого</a:t>
            </a: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блукаю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сумний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через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утиск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зневажливих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ЧОЛОВІКІВ-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насмішників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? </a:t>
            </a:r>
            <a:endParaRPr lang="en-US" sz="4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ru-RU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62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32048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Пошли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Своє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славне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світло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Євангелії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правду Свою про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вічне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життя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вони мене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будуть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провадити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вони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запровадять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мене до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Твоєї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святої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гори, де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Твій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престол, та до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небесних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місць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пробування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Твого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ru-RU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:3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40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6805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нехай я </a:t>
            </a:r>
            <a:r>
              <a:rPr lang="ru-RU" sz="3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дістанусь</a:t>
            </a:r>
            <a:r>
              <a:rPr lang="ru-RU" sz="3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</a:t>
            </a:r>
            <a:r>
              <a:rPr lang="ru-RU" sz="3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Божого</a:t>
            </a:r>
            <a:r>
              <a:rPr lang="ru-RU" sz="3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жертівника</a:t>
            </a:r>
            <a:r>
              <a:rPr lang="ru-RU" sz="3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аби</a:t>
            </a:r>
            <a:r>
              <a:rPr lang="ru-RU" sz="3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славити</a:t>
            </a:r>
            <a:r>
              <a:rPr lang="ru-RU" sz="3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Тебе,</a:t>
            </a:r>
            <a:br>
              <a:rPr lang="ru-RU" sz="3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3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вірного</a:t>
            </a:r>
            <a:r>
              <a:rPr lang="ru-RU" sz="3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3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переможного</a:t>
            </a:r>
            <a:r>
              <a:rPr lang="ru-RU" sz="3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Бога </a:t>
            </a:r>
            <a:r>
              <a:rPr lang="ru-RU" sz="3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розради</a:t>
            </a:r>
            <a:r>
              <a:rPr lang="ru-RU" sz="3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й </a:t>
            </a:r>
            <a:r>
              <a:rPr lang="ru-RU" sz="3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потіхи</a:t>
            </a:r>
            <a:r>
              <a:rPr lang="ru-RU" sz="3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моєї</a:t>
            </a:r>
            <a:r>
              <a:rPr lang="ru-RU" sz="3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і буду на </a:t>
            </a:r>
            <a:r>
              <a:rPr lang="ru-RU" sz="3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гітарі</a:t>
            </a:r>
            <a:r>
              <a:rPr lang="ru-RU" sz="3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хвалити</a:t>
            </a:r>
            <a:r>
              <a:rPr lang="ru-RU" sz="3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Тебе, Боже Спасителю, </a:t>
            </a:r>
            <a:r>
              <a:rPr lang="ru-RU" sz="3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дорогоцінний</a:t>
            </a:r>
            <a:r>
              <a:rPr lang="ru-RU" sz="3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35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милостивий</a:t>
            </a:r>
            <a:r>
              <a:rPr lang="ru-RU" sz="3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Боже </a:t>
            </a:r>
            <a:r>
              <a:rPr lang="ru-RU" sz="3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3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ru-RU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:4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362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46449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Чого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душе моя,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сумуєш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8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38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чого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непокоїшся</a:t>
            </a:r>
            <a:r>
              <a:rPr lang="ru-RU" sz="38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br>
              <a:rPr lang="ru-RU" sz="38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Май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надію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Бога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Відкупителя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Який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спасатиме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душі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я Святому буду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ще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дякувати</a:t>
            </a:r>
            <a:r>
              <a:rPr lang="ru-RU" sz="38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38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3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ru-RU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:5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71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14</Words>
  <Application>Microsoft Office PowerPoint</Application>
  <PresentationFormat>Экран (4:3)</PresentationFormat>
  <Paragraphs>48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ПСАЛОМ 43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176</cp:revision>
  <dcterms:created xsi:type="dcterms:W3CDTF">2011-03-25T18:27:23Z</dcterms:created>
  <dcterms:modified xsi:type="dcterms:W3CDTF">2019-10-23T15:59:21Z</dcterms:modified>
</cp:coreProperties>
</file>